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048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EAFA-A6B3-476C-BC11-766CCFF254FD}" type="datetimeFigureOut">
              <a:rPr lang="en-US" smtClean="0"/>
              <a:pPr/>
              <a:t>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18963-2CA1-4404-8D2D-A8A874178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EAFA-A6B3-476C-BC11-766CCFF254FD}" type="datetimeFigureOut">
              <a:rPr lang="en-US" smtClean="0"/>
              <a:pPr/>
              <a:t>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18963-2CA1-4404-8D2D-A8A874178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EAFA-A6B3-476C-BC11-766CCFF254FD}" type="datetimeFigureOut">
              <a:rPr lang="en-US" smtClean="0"/>
              <a:pPr/>
              <a:t>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18963-2CA1-4404-8D2D-A8A874178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EAFA-A6B3-476C-BC11-766CCFF254FD}" type="datetimeFigureOut">
              <a:rPr lang="en-US" smtClean="0"/>
              <a:pPr/>
              <a:t>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18963-2CA1-4404-8D2D-A8A874178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EAFA-A6B3-476C-BC11-766CCFF254FD}" type="datetimeFigureOut">
              <a:rPr lang="en-US" smtClean="0"/>
              <a:pPr/>
              <a:t>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18963-2CA1-4404-8D2D-A8A874178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EAFA-A6B3-476C-BC11-766CCFF254FD}" type="datetimeFigureOut">
              <a:rPr lang="en-US" smtClean="0"/>
              <a:pPr/>
              <a:t>2/23/2009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18963-2CA1-4404-8D2D-A8A874178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EAFA-A6B3-476C-BC11-766CCFF254FD}" type="datetimeFigureOut">
              <a:rPr lang="en-US" smtClean="0"/>
              <a:pPr/>
              <a:t>2/23/2009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18963-2CA1-4404-8D2D-A8A874178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EAFA-A6B3-476C-BC11-766CCFF254FD}" type="datetimeFigureOut">
              <a:rPr lang="en-US" smtClean="0"/>
              <a:pPr/>
              <a:t>2/23/2009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18963-2CA1-4404-8D2D-A8A874178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EAFA-A6B3-476C-BC11-766CCFF254FD}" type="datetimeFigureOut">
              <a:rPr lang="en-US" smtClean="0"/>
              <a:pPr/>
              <a:t>2/23/2009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18963-2CA1-4404-8D2D-A8A874178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EAFA-A6B3-476C-BC11-766CCFF254FD}" type="datetimeFigureOut">
              <a:rPr lang="en-US" smtClean="0"/>
              <a:pPr/>
              <a:t>2/23/2009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18963-2CA1-4404-8D2D-A8A874178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EAFA-A6B3-476C-BC11-766CCFF254FD}" type="datetimeFigureOut">
              <a:rPr lang="en-US" smtClean="0"/>
              <a:pPr/>
              <a:t>2/23/2009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18963-2CA1-4404-8D2D-A8A874178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0EAFA-A6B3-476C-BC11-766CCFF254FD}" type="datetimeFigureOut">
              <a:rPr lang="en-US" smtClean="0"/>
              <a:pPr/>
              <a:t>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8963-2CA1-4404-8D2D-A8A874178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858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Berlin Sans FB Demi" pitchFamily="34" charset="0"/>
              </a:rPr>
              <a:t>Dirty Dumpster Dummy</a:t>
            </a:r>
            <a:endParaRPr lang="en-US" dirty="0">
              <a:solidFill>
                <a:srgbClr val="FFC000"/>
              </a:solidFill>
              <a:latin typeface="Berlin Sans FB Dem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4200" y="5486400"/>
            <a:ext cx="6019800" cy="1371600"/>
          </a:xfrm>
          <a:solidFill>
            <a:schemeClr val="bg1">
              <a:lumMod val="65000"/>
            </a:schemeClr>
          </a:solidFill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By: Meghan Hollenbeck, Shimmy </a:t>
            </a:r>
            <a:r>
              <a:rPr lang="en-US" dirty="0" smtClean="0">
                <a:solidFill>
                  <a:schemeClr val="bg1"/>
                </a:solidFill>
              </a:rPr>
              <a:t>Niver, Jackie </a:t>
            </a:r>
            <a:r>
              <a:rPr lang="en-US" dirty="0" smtClean="0">
                <a:solidFill>
                  <a:schemeClr val="bg1"/>
                </a:solidFill>
              </a:rPr>
              <a:t>Krause, </a:t>
            </a:r>
            <a:r>
              <a:rPr lang="en-US" dirty="0" smtClean="0">
                <a:solidFill>
                  <a:schemeClr val="bg1"/>
                </a:solidFill>
              </a:rPr>
              <a:t>LaRissa </a:t>
            </a:r>
            <a:r>
              <a:rPr lang="en-US" dirty="0" smtClean="0">
                <a:solidFill>
                  <a:schemeClr val="bg1"/>
                </a:solidFill>
              </a:rPr>
              <a:t>Johnson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Berlin Sans FB Demi" pitchFamily="34" charset="0"/>
              </a:rPr>
              <a:t>Evidence</a:t>
            </a:r>
            <a:endParaRPr lang="en-US" dirty="0">
              <a:solidFill>
                <a:srgbClr val="FFC000"/>
              </a:solidFill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2209800"/>
            <a:ext cx="3886200" cy="3352800"/>
          </a:xfrm>
          <a:solidFill>
            <a:schemeClr val="bg1">
              <a:lumMod val="5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Blood came from the wound located on the left part of his forehead.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wound was caused by being thrown with great force into the dumpsters edge after being hit by a vehicle.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He then fell backwards as this picture shows.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Content Placeholder 4" descr="MVC-004S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286000"/>
            <a:ext cx="4038600" cy="31678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Berlin Sans FB Demi" pitchFamily="34" charset="0"/>
              </a:rPr>
              <a:t>Evidence</a:t>
            </a:r>
            <a:endParaRPr lang="en-US" dirty="0">
              <a:solidFill>
                <a:srgbClr val="FFC000"/>
              </a:solidFill>
              <a:latin typeface="Berlin Sans FB Demi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4038600" cy="2895600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Tire tracks are key evidence since they clue us in to what type of vehicle was driven into the victim.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13" name="Content Placeholder 12" descr="MVC-022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Berlin Sans FB Demi" pitchFamily="34" charset="0"/>
              </a:rPr>
              <a:t>Evidence</a:t>
            </a:r>
            <a:endParaRPr lang="en-US" dirty="0">
              <a:solidFill>
                <a:srgbClr val="FFC000"/>
              </a:solidFill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3810000"/>
          </a:xfrm>
          <a:solidFill>
            <a:schemeClr val="bg1">
              <a:lumMod val="5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This is the device used to cause the trauma to the victims forehead.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You can tell from the direction the blood flows that the victim didn’t just hit their head and fall.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Also, this helps to show how much force was used to cause that much blood splatter.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Content Placeholder 4" descr="MVC-015S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05000"/>
            <a:ext cx="4038600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Berlin Sans FB Demi" pitchFamily="34" charset="0"/>
              </a:rPr>
              <a:t>Evidence</a:t>
            </a:r>
            <a:endParaRPr lang="en-US" dirty="0">
              <a:solidFill>
                <a:srgbClr val="FFC000"/>
              </a:solidFill>
              <a:latin typeface="Berlin Sans FB Demi" pitchFamily="34" charset="0"/>
            </a:endParaRPr>
          </a:p>
        </p:txBody>
      </p:sp>
      <p:pic>
        <p:nvPicPr>
          <p:cNvPr id="5" name="Content Placeholder 4" descr="MVC-012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209800"/>
            <a:ext cx="4038600" cy="34290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4038600" cy="3429000"/>
          </a:xfrm>
          <a:solidFill>
            <a:schemeClr val="bg1">
              <a:lumMod val="50000"/>
            </a:schemeClr>
          </a:solidFill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This little blood trail is the evidence of gravity dripping from the victims head. 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victim wasn’t knocked unconscious or else the blood drips wouldn’t be evident.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Berlin Sans FB Demi" pitchFamily="34" charset="0"/>
              </a:rPr>
              <a:t>Evidence</a:t>
            </a:r>
            <a:endParaRPr lang="en-US" dirty="0">
              <a:solidFill>
                <a:srgbClr val="FFC000"/>
              </a:solidFill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62200"/>
            <a:ext cx="4038600" cy="2971799"/>
          </a:xfrm>
          <a:solidFill>
            <a:schemeClr val="bg1">
              <a:lumMod val="5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This shows the trauma to the forehead caused by the edge of the dumpster.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Content Placeholder 4" descr="MVC-028S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182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Dirty Dumpster Dummy</vt:lpstr>
      <vt:lpstr>Evidence</vt:lpstr>
      <vt:lpstr>Evidence</vt:lpstr>
      <vt:lpstr>Evidence</vt:lpstr>
      <vt:lpstr>Evidence</vt:lpstr>
      <vt:lpstr>Evidence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Dirty Dumpster Dummy</dc:title>
  <dc:creator> </dc:creator>
  <cp:lastModifiedBy> </cp:lastModifiedBy>
  <cp:revision>11</cp:revision>
  <dcterms:created xsi:type="dcterms:W3CDTF">2009-02-11T19:08:42Z</dcterms:created>
  <dcterms:modified xsi:type="dcterms:W3CDTF">2009-02-23T19:28:31Z</dcterms:modified>
</cp:coreProperties>
</file>